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76" r:id="rId11"/>
    <p:sldId id="286" r:id="rId12"/>
    <p:sldId id="277" r:id="rId13"/>
    <p:sldId id="268" r:id="rId14"/>
    <p:sldId id="282" r:id="rId15"/>
    <p:sldId id="285" r:id="rId16"/>
    <p:sldId id="283" r:id="rId17"/>
    <p:sldId id="284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6E1"/>
    <a:srgbClr val="007996"/>
    <a:srgbClr val="E70B35"/>
    <a:srgbClr val="26BBAA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3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257" y="97486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4876800" y="1271412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2567787" y="2774348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>
            <a:off x="1211427" y="4370728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>
            <a:off x="91788" y="5907651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>
            <a:off x="2315423" y="5907651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801545" y="2777709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801545" y="3783082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768551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6085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375764" y="1349386"/>
            <a:ext cx="540911" cy="2309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endCxn id="25" idx="0"/>
          </p:cNvCxnSpPr>
          <p:nvPr/>
        </p:nvCxnSpPr>
        <p:spPr>
          <a:xfrm rot="16200000" flipH="1">
            <a:off x="8285716" y="1337955"/>
            <a:ext cx="544272" cy="2335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135352" y="3361995"/>
            <a:ext cx="1337116" cy="100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endCxn id="26" idx="0"/>
          </p:cNvCxnSpPr>
          <p:nvPr/>
        </p:nvCxnSpPr>
        <p:spPr>
          <a:xfrm>
            <a:off x="9714335" y="3361995"/>
            <a:ext cx="11135" cy="4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5400000">
            <a:off x="1100895" y="4873194"/>
            <a:ext cx="949276" cy="1119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2212712" y="4881015"/>
            <a:ext cx="949276" cy="11039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8934975" y="4045190"/>
            <a:ext cx="464956" cy="1116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10122644" y="3973554"/>
            <a:ext cx="464956" cy="1259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4675301" y="4401231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1604AAF-5C7A-B7C8-5FBE-0EB0C0629B02}"/>
              </a:ext>
            </a:extLst>
          </p:cNvPr>
          <p:cNvSpPr/>
          <p:nvPr/>
        </p:nvSpPr>
        <p:spPr>
          <a:xfrm>
            <a:off x="3555662" y="5938154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E210BD-9293-5132-8F73-DBD9DC0416F7}"/>
              </a:ext>
            </a:extLst>
          </p:cNvPr>
          <p:cNvSpPr/>
          <p:nvPr/>
        </p:nvSpPr>
        <p:spPr>
          <a:xfrm>
            <a:off x="5779297" y="5938154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rot="16200000" flipH="1">
            <a:off x="5676586" y="4911518"/>
            <a:ext cx="949276" cy="11039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</p:cNvCxnSpPr>
          <p:nvPr/>
        </p:nvCxnSpPr>
        <p:spPr>
          <a:xfrm>
            <a:off x="3571304" y="3429000"/>
            <a:ext cx="2047667" cy="97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C277D3B-3F42-0179-5BF2-D828C84B8ED7}"/>
              </a:ext>
            </a:extLst>
          </p:cNvPr>
          <p:cNvCxnSpPr/>
          <p:nvPr/>
        </p:nvCxnSpPr>
        <p:spPr>
          <a:xfrm rot="5400000">
            <a:off x="4567725" y="4903697"/>
            <a:ext cx="949276" cy="1119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9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50349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4876800" y="1271412"/>
            <a:ext cx="1847850" cy="727277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4879181" y="237046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>
            <a:off x="2578316" y="4541861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>
            <a:off x="1496777" y="5582167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>
            <a:off x="3720412" y="5582167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16200000" flipH="1">
            <a:off x="5616027" y="2183386"/>
            <a:ext cx="371776" cy="23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02240" y="4095750"/>
            <a:ext cx="1" cy="44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5400000">
            <a:off x="2735143" y="4815068"/>
            <a:ext cx="452659" cy="108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E4C1BB8-3187-76D2-98B8-2B52D1A30A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46959" y="4784790"/>
            <a:ext cx="452659" cy="1142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5E9780-FB1C-E87B-20B1-68F5BB1F102A}"/>
              </a:ext>
            </a:extLst>
          </p:cNvPr>
          <p:cNvSpPr/>
          <p:nvPr/>
        </p:nvSpPr>
        <p:spPr>
          <a:xfrm>
            <a:off x="7266095" y="4573816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마커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78EEC4-713C-E8D0-6D91-A84DED52767A}"/>
              </a:ext>
            </a:extLst>
          </p:cNvPr>
          <p:cNvSpPr/>
          <p:nvPr/>
        </p:nvSpPr>
        <p:spPr>
          <a:xfrm>
            <a:off x="6132941" y="5565463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A96DE4-1370-6609-C045-71D4200E46FE}"/>
              </a:ext>
            </a:extLst>
          </p:cNvPr>
          <p:cNvSpPr/>
          <p:nvPr/>
        </p:nvSpPr>
        <p:spPr>
          <a:xfrm>
            <a:off x="8356576" y="5565463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3EE925C-0B68-147F-C92D-F82F263299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34739" y="4810958"/>
            <a:ext cx="452659" cy="1142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DBB8209-14F0-0F23-EA19-94DD3D3125BA}"/>
              </a:ext>
            </a:extLst>
          </p:cNvPr>
          <p:cNvCxnSpPr/>
          <p:nvPr/>
        </p:nvCxnSpPr>
        <p:spPr>
          <a:xfrm rot="5400000">
            <a:off x="7422921" y="4841046"/>
            <a:ext cx="452659" cy="108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D534F33-4AC4-D432-79DF-9BF814A34010}"/>
              </a:ext>
            </a:extLst>
          </p:cNvPr>
          <p:cNvSpPr/>
          <p:nvPr/>
        </p:nvSpPr>
        <p:spPr>
          <a:xfrm>
            <a:off x="2578316" y="3627917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1F77793-8998-0E24-F79C-CF54A9EC6E6D}"/>
              </a:ext>
            </a:extLst>
          </p:cNvPr>
          <p:cNvSpPr/>
          <p:nvPr/>
        </p:nvSpPr>
        <p:spPr>
          <a:xfrm>
            <a:off x="7317004" y="3627917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46C6FD4-6DA1-5211-7999-D548CDF50A97}"/>
              </a:ext>
            </a:extLst>
          </p:cNvPr>
          <p:cNvCxnSpPr>
            <a:cxnSpLocks/>
          </p:cNvCxnSpPr>
          <p:nvPr/>
        </p:nvCxnSpPr>
        <p:spPr>
          <a:xfrm>
            <a:off x="8240929" y="4212861"/>
            <a:ext cx="0" cy="360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EEAE3E1-248B-54EC-A902-873491E5BD6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5800724" y="2939905"/>
            <a:ext cx="2440205" cy="688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2444425-3217-E4B6-6505-58C3270E6FA3}"/>
              </a:ext>
            </a:extLst>
          </p:cNvPr>
          <p:cNvCxnSpPr>
            <a:cxnSpLocks/>
          </p:cNvCxnSpPr>
          <p:nvPr/>
        </p:nvCxnSpPr>
        <p:spPr>
          <a:xfrm rot="5400000">
            <a:off x="4740606" y="2796999"/>
            <a:ext cx="452659" cy="1081539"/>
          </a:xfrm>
          <a:prstGeom prst="bentConnector3">
            <a:avLst>
              <a:gd name="adj1" fmla="val 51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92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207831" y="5353828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049191" y="4996229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ECF77-D510-5A23-2DC9-B0E18430F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91" y="1054487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22885" y="8887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22452" y="5393860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8754A-DAB6-8E42-20D1-3DCEF8B52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30" y="1111437"/>
            <a:ext cx="5400000" cy="360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9185AD-B0B1-7EFE-00D8-F5E1435125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2" y="1094808"/>
            <a:ext cx="5400000" cy="3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D024B-6742-4C13-6525-C5C2F37BAA95}"/>
              </a:ext>
            </a:extLst>
          </p:cNvPr>
          <p:cNvSpPr txBox="1"/>
          <p:nvPr/>
        </p:nvSpPr>
        <p:spPr>
          <a:xfrm>
            <a:off x="2984932" y="5036260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전국 팔도와 광역시 중 선택 가능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누를 시에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혹은 시 군 등으로 이동</a:t>
            </a:r>
          </a:p>
        </p:txBody>
      </p:sp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393699" y="5291252"/>
            <a:ext cx="1090421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076372" y="499783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사람들이 공유한 다양한 정보를 고를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마커의 정보를 한 눈에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7B9CA-43E4-8F59-D74E-27543DC823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61B5E-5A95-A0C6-7D56-40ECFAD224D6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FC871-E956-8EFA-42D5-4D13298A8C89}"/>
              </a:ext>
            </a:extLst>
          </p:cNvPr>
          <p:cNvSpPr txBox="1">
            <a:spLocks/>
          </p:cNvSpPr>
          <p:nvPr/>
        </p:nvSpPr>
        <p:spPr>
          <a:xfrm>
            <a:off x="2238172" y="4934111"/>
            <a:ext cx="9115628" cy="994663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지도에서 특정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mark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를 선택하거나 위쪽의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 식당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tab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을 누를 시 나오는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여러 사람들이 올린 게시글을 볼 수 있고 내가 갔던 곳에 대한 글을 작성할 수 있다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F70498-E595-9917-4C15-411D7CD4E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3" y="1080000"/>
            <a:ext cx="5400000" cy="36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34A9C6-ECA2-1770-F351-CF43DDD82E44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27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E5EA0-F3F6-CDB0-A53A-61F250C2F882}"/>
              </a:ext>
            </a:extLst>
          </p:cNvPr>
          <p:cNvSpPr txBox="1"/>
          <p:nvPr/>
        </p:nvSpPr>
        <p:spPr>
          <a:xfrm>
            <a:off x="1171115" y="5478984"/>
            <a:ext cx="1431988" cy="338554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상세 게시물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2FB45-854C-374C-3B6E-A1BD0C703262}"/>
              </a:ext>
            </a:extLst>
          </p:cNvPr>
          <p:cNvSpPr txBox="1"/>
          <p:nvPr/>
        </p:nvSpPr>
        <p:spPr>
          <a:xfrm>
            <a:off x="3536092" y="5170182"/>
            <a:ext cx="525990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상세 게시물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여러 장의 사진을 한 장씩 크게 보여줌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43623A-F739-F3F7-992B-F560E75A9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8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디자인전반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2934151" y="3786250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2597787" y="156146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2706158" y="1623836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7696905" y="3795548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7475527" y="1529455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7569909" y="1623836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2547996" y="454922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7354406" y="4534430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13F8A33-DBBF-60E2-0C0A-B51EB38543BA}"/>
              </a:ext>
            </a:extLst>
          </p:cNvPr>
          <p:cNvSpPr/>
          <p:nvPr/>
        </p:nvSpPr>
        <p:spPr>
          <a:xfrm>
            <a:off x="4990527" y="1057294"/>
            <a:ext cx="2363739" cy="3229480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세 가지로 가려고 했으나 검색기능은 우리가 특별히 구현하지 않았고 직관적으로 보는 여행지와 겹치는 면이 있어 부득이 하게 삭제함</a:t>
            </a: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2281380" y="2440823"/>
            <a:ext cx="8340437" cy="2280707"/>
            <a:chOff x="2167080" y="1761836"/>
            <a:chExt cx="8340437" cy="22807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167080" y="1761836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055915" y="238068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1" y="3097024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055917" y="367321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597170" y="5197835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7490" y="202646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64749" y="1241489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34819" y="5869304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429</Words>
  <Application>Microsoft Office PowerPoint</Application>
  <PresentationFormat>와이드스크린</PresentationFormat>
  <Paragraphs>146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선재 김</cp:lastModifiedBy>
  <cp:revision>44</cp:revision>
  <dcterms:created xsi:type="dcterms:W3CDTF">2023-02-19T04:40:02Z</dcterms:created>
  <dcterms:modified xsi:type="dcterms:W3CDTF">2023-06-13T13:16:33Z</dcterms:modified>
</cp:coreProperties>
</file>